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68" r:id="rId16"/>
    <p:sldId id="269" r:id="rId17"/>
    <p:sldId id="270" r:id="rId18"/>
    <p:sldId id="271" r:id="rId19"/>
    <p:sldId id="276" r:id="rId20"/>
    <p:sldId id="277" r:id="rId21"/>
    <p:sldId id="282" r:id="rId22"/>
    <p:sldId id="283" r:id="rId23"/>
    <p:sldId id="284" r:id="rId24"/>
    <p:sldId id="278" r:id="rId25"/>
    <p:sldId id="279" r:id="rId26"/>
    <p:sldId id="280" r:id="rId27"/>
    <p:sldId id="28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61289-B46C-F951-66AC-A12CEB9C4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Data programming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final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2E3A72-A0F1-E6E4-C7CF-2B2C63C96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sz="4800" dirty="0"/>
              <a:t>submitted by: Group 6</a:t>
            </a:r>
          </a:p>
        </p:txBody>
      </p:sp>
    </p:spTree>
    <p:extLst>
      <p:ext uri="{BB962C8B-B14F-4D97-AF65-F5344CB8AC3E}">
        <p14:creationId xmlns:p14="http://schemas.microsoft.com/office/powerpoint/2010/main" val="214560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83DD-4018-1A56-A741-D303940D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from top 30 countries 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EAEF5EF9-1AC1-F2F4-ED6A-B575E4DC9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60776"/>
            <a:ext cx="9247844" cy="4092705"/>
          </a:xfrm>
        </p:spPr>
      </p:pic>
    </p:spTree>
    <p:extLst>
      <p:ext uri="{BB962C8B-B14F-4D97-AF65-F5344CB8AC3E}">
        <p14:creationId xmlns:p14="http://schemas.microsoft.com/office/powerpoint/2010/main" val="41272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C39E-6556-4DDD-E978-9D884E9A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Average age of athletes by discipline for female athletes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13911D-E36C-B9EA-B498-ED07680A6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8124906" cy="4037356"/>
          </a:xfrm>
        </p:spPr>
      </p:pic>
    </p:spTree>
    <p:extLst>
      <p:ext uri="{BB962C8B-B14F-4D97-AF65-F5344CB8AC3E}">
        <p14:creationId xmlns:p14="http://schemas.microsoft.com/office/powerpoint/2010/main" val="375342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795C-6935-7A9C-7D1F-9936396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male athletes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34F19-BBE9-20EA-BBBC-708C3D6FF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5552"/>
            <a:ext cx="9007047" cy="3987930"/>
          </a:xfrm>
        </p:spPr>
      </p:pic>
    </p:spTree>
    <p:extLst>
      <p:ext uri="{BB962C8B-B14F-4D97-AF65-F5344CB8AC3E}">
        <p14:creationId xmlns:p14="http://schemas.microsoft.com/office/powerpoint/2010/main" val="12341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CBE5-70CB-183A-CB05-17CFA9D9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75C48-F69B-776A-ADB0-2F4B40231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9321513" cy="4037356"/>
          </a:xfrm>
        </p:spPr>
      </p:pic>
    </p:spTree>
    <p:extLst>
      <p:ext uri="{BB962C8B-B14F-4D97-AF65-F5344CB8AC3E}">
        <p14:creationId xmlns:p14="http://schemas.microsoft.com/office/powerpoint/2010/main" val="340106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30FD-DB00-D75E-04EA-2BFE4965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decade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27286-915F-5E91-5E31-0A440FC7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57128"/>
            <a:ext cx="8189726" cy="3010908"/>
          </a:xfrm>
        </p:spPr>
      </p:pic>
    </p:spTree>
    <p:extLst>
      <p:ext uri="{BB962C8B-B14F-4D97-AF65-F5344CB8AC3E}">
        <p14:creationId xmlns:p14="http://schemas.microsoft.com/office/powerpoint/2010/main" val="1905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60A7-ECCF-B2F4-E8F1-67F14E6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 charts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A1F168-3E86-D3F2-A338-181DD9FE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128419"/>
            <a:ext cx="8061389" cy="39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2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8727-CA40-C3B0-CF59-F64A8B6A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for top 30 </a:t>
            </a:r>
            <a:r>
              <a:rPr lang="en-CA" dirty="0" err="1"/>
              <a:t>coutries</a:t>
            </a:r>
            <a:r>
              <a:rPr lang="en-CA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AC67F-F1E8-BC97-DBB3-D5797090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7979024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9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9091-EC44-E082-6F6F-1CD946FB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female athletes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B1965-EA13-EF61-D8CF-F6CB2E936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8224683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0291-642D-F266-016D-CE1592B0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male athletes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79C76-3906-8DE7-738B-B06A1A5D0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8606821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CCDA-CF68-20A1-D561-C1B4DFF1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month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8DA27E-F507-6F95-7790-3A2AA626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8593173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FF28-D008-A8DE-3D93-8406D415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450B3-8873-5F1F-B277-9ED90F0F9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Without Data Analysis, there can’t be any opinions in today’s world.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similar approach was followed to demonstrate the data analysis and data visualisations, combined with data programming to display the insights on a website.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dataset of Winter Olympics has been taken and analyzed. Then using </a:t>
            </a:r>
            <a:r>
              <a:rPr lang="en-CA" dirty="0" err="1"/>
              <a:t>Plotly</a:t>
            </a:r>
            <a:r>
              <a:rPr lang="en-CA" dirty="0"/>
              <a:t> in Python, the visualisations have been prepared and presented.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brief discussion of the methods of analyzation, databases and visualizations will follow as we probe ahead.</a:t>
            </a:r>
          </a:p>
        </p:txBody>
      </p:sp>
    </p:spTree>
    <p:extLst>
      <p:ext uri="{BB962C8B-B14F-4D97-AF65-F5344CB8AC3E}">
        <p14:creationId xmlns:p14="http://schemas.microsoft.com/office/powerpoint/2010/main" val="317654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49B2-EAC0-9ECE-D4FB-C093B7F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decade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8CCCAD-8DAE-CA3D-92B3-2B055CCA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8306569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300E-16A1-8A89-6DB2-2A58355B9ED4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8CD1-BD0F-419A-2D65-894802CB458E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2C3CAF-45EA-067F-1C58-E35178E9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3" y="1310713"/>
            <a:ext cx="11247800" cy="51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6A5-986C-9576-9CEA-20FE9E30BB82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INDEX.HTML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B3A276-A56D-92CB-CD06-A34D2725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246847"/>
            <a:ext cx="9437914" cy="50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71B-F0E2-3FE2-BEE7-28B7873FE6FC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Output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6050F25-1F1A-7609-6F35-B41C329F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2" y="1741628"/>
            <a:ext cx="11438428" cy="30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DDBD-47CA-F273-92EB-C55DBBF7877E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C46CB0-1F96-36E4-8ED8-0998323AD88B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Home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C63155-ABF5-6D9A-F29E-2353C7B7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51" y="1523831"/>
            <a:ext cx="9828098" cy="49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8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D836-4AF0-FDC0-5C12-A8745B7E7A18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F0D-7D52-35EF-4563-35423C68960E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Display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BED44F-09B8-EBD3-A7DC-5DDA4F8B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76" y="1459118"/>
            <a:ext cx="9603275" cy="5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C5EA-8610-607E-F814-0BA4FCE8AD22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9970-7642-7752-7A5F-F36AE3169D7D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Display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937E20-0DBA-D640-6473-7EB79ABC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" y="2174422"/>
            <a:ext cx="12192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30FFF2-8107-15BA-9EE7-3FA8575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F6F5-CB47-4637-FA68-77B2E255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0F7E-01E0-FDEB-35F6-5DF1D676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An API was created for this dataset, that automatically runs and updates new data to visually represent the charts, every 24 hours.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GITHUB repository can also be found attached </a:t>
            </a:r>
            <a:r>
              <a:rPr lang="en-CA"/>
              <a:t>below: https://github.com/SrishtiSeth1998/Group6BDAT_finalproject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148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053FCF-0180-4FA2-BD10-2A4C5BE3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32514-9C73-4F47-8633-B6F541B98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F8329F-452A-4DDE-AAF9-62E9B38DA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7219" y="4196142"/>
            <a:ext cx="32638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22947A-37ED-4C3F-F6BF-4B95F02B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82167"/>
            <a:ext cx="3259513" cy="2104154"/>
          </a:xfrm>
        </p:spPr>
        <p:txBody>
          <a:bodyPr anchor="b">
            <a:normAutofit/>
          </a:bodyPr>
          <a:lstStyle/>
          <a:p>
            <a:r>
              <a:rPr lang="en-CA" dirty="0"/>
              <a:t>The team</a:t>
            </a:r>
          </a:p>
        </p:txBody>
      </p:sp>
      <p:pic>
        <p:nvPicPr>
          <p:cNvPr id="7" name="Picture 6" descr="A person standing on the street&#10;&#10;Description automatically generated">
            <a:extLst>
              <a:ext uri="{FF2B5EF4-FFF2-40B4-BE49-F238E27FC236}">
                <a16:creationId xmlns:a16="http://schemas.microsoft.com/office/drawing/2014/main" id="{CCD00A0D-8C15-1F0E-EE89-BA227B62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4001" r="23844" b="22047"/>
          <a:stretch/>
        </p:blipFill>
        <p:spPr>
          <a:xfrm>
            <a:off x="9673079" y="957031"/>
            <a:ext cx="1384698" cy="1587873"/>
          </a:xfrm>
          <a:prstGeom prst="rect">
            <a:avLst/>
          </a:prstGeom>
        </p:spPr>
      </p:pic>
      <p:pic>
        <p:nvPicPr>
          <p:cNvPr id="11" name="Picture 10" descr="A person smiling for a selfie&#10;&#10;Description automatically generated">
            <a:extLst>
              <a:ext uri="{FF2B5EF4-FFF2-40B4-BE49-F238E27FC236}">
                <a16:creationId xmlns:a16="http://schemas.microsoft.com/office/drawing/2014/main" id="{FE1D41AA-EC6F-B385-5EB6-59B046B7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30" y="798973"/>
            <a:ext cx="1357629" cy="1803974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D5FF5143-53AF-FC76-567F-648826DB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89" y="993508"/>
            <a:ext cx="1380744" cy="1551397"/>
          </a:xfrm>
          <a:prstGeom prst="rect">
            <a:avLst/>
          </a:prstGeom>
        </p:spPr>
      </p:pic>
      <p:pic>
        <p:nvPicPr>
          <p:cNvPr id="5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397E4CC-8827-EAB1-0F76-D42030E6E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34" y="993509"/>
            <a:ext cx="1380744" cy="155139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452D78E-2325-E02D-02B8-ED73F4F9F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152" y="2921999"/>
            <a:ext cx="6005764" cy="2544655"/>
          </a:xfrm>
        </p:spPr>
        <p:txBody>
          <a:bodyPr>
            <a:normAutofit/>
          </a:bodyPr>
          <a:lstStyle/>
          <a:p>
            <a:r>
              <a:rPr lang="en-CA" sz="2000" dirty="0"/>
              <a:t>Sarthak Shah (Team Lead)</a:t>
            </a:r>
          </a:p>
          <a:p>
            <a:r>
              <a:rPr lang="en-CA" sz="2000" dirty="0"/>
              <a:t>Prerna Saurabh </a:t>
            </a:r>
            <a:r>
              <a:rPr lang="en-CA" dirty="0" err="1"/>
              <a:t>K</a:t>
            </a:r>
            <a:r>
              <a:rPr lang="en-CA" sz="2000" dirty="0" err="1"/>
              <a:t>ohok</a:t>
            </a:r>
            <a:r>
              <a:rPr lang="en-CA" sz="2000" dirty="0"/>
              <a:t> – (Analyst)</a:t>
            </a:r>
          </a:p>
          <a:p>
            <a:r>
              <a:rPr lang="en-CA" sz="2000" dirty="0"/>
              <a:t>Srishti Seth – (Developer)</a:t>
            </a:r>
          </a:p>
          <a:p>
            <a:r>
              <a:rPr lang="en-CA" sz="2000" dirty="0"/>
              <a:t>Bikramjot Singh – (Developer)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8FF886-5DD9-4278-88BA-6C036DF0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9BD875-5221-4DA7-8F11-9D4BA7CB0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5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AE04-0B91-63E5-C976-C8DFA658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0CE3-0ACC-A523-021C-CCAB76A5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chosen dataset consists of the records of the Winter Olympics having a time range of 1924 to 2006.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columns contain information regarding Year, City, Sport, Discipline, NOC, Event, Gender and the Medal won.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Total number of entries are 2897.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source of the dataset is </a:t>
            </a:r>
            <a:r>
              <a:rPr lang="en-IN" sz="2000" i="0" dirty="0">
                <a:solidFill>
                  <a:srgbClr val="212121"/>
                </a:solidFill>
                <a:effectLst/>
              </a:rPr>
              <a:t>- http://winterolympicsmedals.com/athletes.csv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944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69A8-49F3-845A-3B3F-8DAE7ACC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920C-19B4-B6B3-F6EE-71805940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project was coded using </a:t>
            </a:r>
            <a:r>
              <a:rPr lang="en-CA" dirty="0" err="1"/>
              <a:t>Jupyter</a:t>
            </a:r>
            <a:r>
              <a:rPr lang="en-CA" dirty="0"/>
              <a:t> Notebook.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We imported Pandas library to load the data and to analyze it.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SQL database was constructed and used to store data analysis and the outputs.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F811E-C0A2-468F-A924-01F94BFE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3002280"/>
            <a:ext cx="9603276" cy="85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921D-D9E0-0FA6-6853-065C1FDE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4443862"/>
            <a:ext cx="9762156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C931-DDFA-5399-92ED-40DFD54E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000" dirty="0"/>
              <a:t>Construction of database and tables in </a:t>
            </a:r>
            <a:r>
              <a:rPr lang="en-CA" sz="3000" dirty="0" err="1"/>
              <a:t>sql</a:t>
            </a:r>
            <a:r>
              <a:rPr lang="en-CA" sz="3000" dirty="0"/>
              <a:t>.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F4DEFD2-BDC8-DA02-3D87-7A9CD128E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36390"/>
            <a:ext cx="9189720" cy="16154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138B6-87DD-35F1-9FFE-4A210420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034465"/>
            <a:ext cx="9189720" cy="11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94C4-B1C8-23E3-F1C4-6E84756F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AB9D-A7A5-771B-6FE8-77177B7E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We created a table depicting the medals in SQL Database.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 descr="A close-up of a table&#10;&#10;Description automatically generated">
            <a:extLst>
              <a:ext uri="{FF2B5EF4-FFF2-40B4-BE49-F238E27FC236}">
                <a16:creationId xmlns:a16="http://schemas.microsoft.com/office/drawing/2014/main" id="{7A4DEB3C-D421-08A0-7153-13F227B4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83146"/>
            <a:ext cx="7810954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5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ABB2-2237-0E5D-D7AA-0FBB3B63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5C5B-CDC8-6BE4-BE49-691C0FB5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Then </a:t>
            </a:r>
            <a:r>
              <a:rPr lang="en-CA" dirty="0" err="1"/>
              <a:t>Plotly</a:t>
            </a:r>
            <a:r>
              <a:rPr lang="en-CA" dirty="0"/>
              <a:t> was used to construct graphs in </a:t>
            </a:r>
            <a:r>
              <a:rPr lang="en-CA" dirty="0" err="1"/>
              <a:t>Jupyter</a:t>
            </a:r>
            <a:r>
              <a:rPr lang="en-CA" dirty="0"/>
              <a:t> notebooks.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flask framework was used to create a web application.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9025DCAF-256A-E426-D25E-54385AA0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30780"/>
            <a:ext cx="8540833" cy="199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5188-84EA-EB01-23CE-ABA558F3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842267"/>
            <a:ext cx="8473440" cy="10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2D55-494A-5BB8-350E-0F134B67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3B88-FD04-4D7D-C6C1-8D36A979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Python codes to analyse and filter the data to get insights about the dataset.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2222C1-668B-5016-84A5-2DE81F2C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658914"/>
            <a:ext cx="9603275" cy="33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89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496</TotalTime>
  <Words>440</Words>
  <Application>Microsoft Office PowerPoint</Application>
  <PresentationFormat>Widescreen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Wingdings</vt:lpstr>
      <vt:lpstr>Gallery</vt:lpstr>
      <vt:lpstr>Data programming final project</vt:lpstr>
      <vt:lpstr>Introduction to the project</vt:lpstr>
      <vt:lpstr>The team</vt:lpstr>
      <vt:lpstr>Dataset description</vt:lpstr>
      <vt:lpstr>Project description</vt:lpstr>
      <vt:lpstr>Construction of database and tables in sql.</vt:lpstr>
      <vt:lpstr>Project description</vt:lpstr>
      <vt:lpstr>Project description</vt:lpstr>
      <vt:lpstr>The project</vt:lpstr>
      <vt:lpstr>Number of athletes from top 30 countries </vt:lpstr>
      <vt:lpstr>Average age of athletes by discipline for female athletes</vt:lpstr>
      <vt:lpstr>Average age of athletes by discipline for male athletes</vt:lpstr>
      <vt:lpstr>Number of athletes born in each month</vt:lpstr>
      <vt:lpstr>Number of athletes born in each decade</vt:lpstr>
      <vt:lpstr>Output charts </vt:lpstr>
      <vt:lpstr>Number of athletes for top 30 coutries </vt:lpstr>
      <vt:lpstr>Average age of athletes by discipline for female athletes </vt:lpstr>
      <vt:lpstr>Average age of athletes by discipline for male athletes</vt:lpstr>
      <vt:lpstr>Number of athletes born in each month </vt:lpstr>
      <vt:lpstr>Number of athletes born in each decade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 final project</dc:title>
  <dc:creator>Bikramjot Singh</dc:creator>
  <cp:lastModifiedBy>Srishti Seth</cp:lastModifiedBy>
  <cp:revision>11</cp:revision>
  <dcterms:created xsi:type="dcterms:W3CDTF">2023-08-07T19:33:43Z</dcterms:created>
  <dcterms:modified xsi:type="dcterms:W3CDTF">2023-08-08T06:57:24Z</dcterms:modified>
</cp:coreProperties>
</file>